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0FE99-B174-4A98-8CA9-6D6F989EF42A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364D7-F797-425C-BD5D-1CE9753A80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86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Iedere docent kan dit op zijn eigen manier vormgeven. Vraag de klas om het vak inhoudelijk te evalueren en eventueel ook tips te geven voor een volgende periode.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364D7-F797-425C-BD5D-1CE9753A804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1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38970C-19DE-438D-80D2-5CF969055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B1E3F6-167B-40F3-B303-9A931BAB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65356" y="810275"/>
            <a:ext cx="7020747" cy="5229630"/>
          </a:xfrm>
        </p:spPr>
        <p:txBody>
          <a:bodyPr>
            <a:normAutofit/>
          </a:bodyPr>
          <a:lstStyle/>
          <a:p>
            <a:pPr algn="l"/>
            <a:r>
              <a:rPr lang="nl-NL" sz="6600">
                <a:solidFill>
                  <a:srgbClr val="FFFFFF"/>
                </a:solidFill>
              </a:rPr>
              <a:t>Stromingen in de Psychologie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88661" y="810275"/>
            <a:ext cx="2949542" cy="5229630"/>
          </a:xfrm>
        </p:spPr>
        <p:txBody>
          <a:bodyPr>
            <a:normAutofit/>
          </a:bodyPr>
          <a:lstStyle/>
          <a:p>
            <a:pPr algn="r"/>
            <a:r>
              <a:rPr lang="nl-NL" sz="2400" dirty="0">
                <a:solidFill>
                  <a:srgbClr val="FFFFFF"/>
                </a:solidFill>
              </a:rPr>
              <a:t> Periode 6 -  Les 9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465A9A-0B0E-4D7B-8150-D098AC71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596290"/>
            <a:ext cx="0" cy="3657600"/>
          </a:xfrm>
          <a:prstGeom prst="line">
            <a:avLst/>
          </a:prstGeom>
          <a:ln w="19050">
            <a:solidFill>
              <a:srgbClr val="FFFFFF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09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4B8E3-1BB9-4662-9FC9-57A37D2C8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7A9551-75C3-4AF8-9870-48E7E8954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Terugkijken op de periode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  <a:r>
              <a:rPr lang="nl-NL" dirty="0" err="1"/>
              <a:t>Vakinhoud</a:t>
            </a:r>
            <a:r>
              <a:rPr lang="nl-NL" dirty="0"/>
              <a:t> evalueren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Werken aan eindopdracht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Inleveren eindopdracht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305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F70FC-EF4D-4E96-9AFC-E5EB7724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Terugkijken…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0ACD86-03F0-4E2F-A239-E1CD85E39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Denk 5 minuten na over de volgende vragen en geef voor jezelf antwoord:</a:t>
            </a:r>
          </a:p>
          <a:p>
            <a:endParaRPr lang="nl-NL" dirty="0"/>
          </a:p>
          <a:p>
            <a:r>
              <a:rPr lang="nl-NL" dirty="0"/>
              <a:t>Welke stromingen hebben we behandeld?</a:t>
            </a:r>
          </a:p>
          <a:p>
            <a:r>
              <a:rPr lang="nl-NL" dirty="0"/>
              <a:t>Wat weet je nog?</a:t>
            </a:r>
          </a:p>
          <a:p>
            <a:r>
              <a:rPr lang="nl-NL" dirty="0"/>
              <a:t>Wat heb je geleerd?</a:t>
            </a:r>
          </a:p>
          <a:p>
            <a:r>
              <a:rPr lang="nl-NL" dirty="0"/>
              <a:t>Wat vond je belangrijk?</a:t>
            </a:r>
          </a:p>
          <a:p>
            <a:r>
              <a:rPr lang="nl-NL" dirty="0"/>
              <a:t>Wat vond je interessant?</a:t>
            </a:r>
          </a:p>
          <a:p>
            <a:r>
              <a:rPr lang="nl-NL" dirty="0"/>
              <a:t>Wat vond je stom?</a:t>
            </a:r>
          </a:p>
          <a:p>
            <a:r>
              <a:rPr lang="nl-NL" dirty="0"/>
              <a:t>Wat vond je niet interessant?</a:t>
            </a:r>
          </a:p>
          <a:p>
            <a:r>
              <a:rPr lang="nl-NL" dirty="0"/>
              <a:t>Wat had je nog willen leren? </a:t>
            </a:r>
          </a:p>
          <a:p>
            <a:r>
              <a:rPr lang="nl-NL" dirty="0"/>
              <a:t>Wat is niet aan bod gekomen?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537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7C552-D921-4528-9C03-14279583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6698E2-C06A-443D-95BF-51D832BC0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12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E364E-E37F-41D0-8F6F-3E0DA3FF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aan de eindopdracht - individueel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8707A-2B11-4500-B715-2DB0BC827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- Individueel eindverslag, waarin je per stroming de belangrijkste kenmerken opsomt.</a:t>
            </a:r>
          </a:p>
          <a:p>
            <a:r>
              <a:rPr lang="nl-NL" dirty="0"/>
              <a:t>- Leg uit welke stroming jij het meeste ‘aanhangt’ en waarom. Wat spreekt je aan? Wat herken je? Wat heb je daaraan? Hoe vertaal je dit naar de praktijk</a:t>
            </a:r>
          </a:p>
          <a:p>
            <a:br>
              <a:rPr lang="nl-NL" dirty="0"/>
            </a:br>
            <a:endParaRPr lang="nl-NL" dirty="0"/>
          </a:p>
          <a:p>
            <a:r>
              <a:rPr lang="nl-NL" dirty="0"/>
              <a:t>Uiteraard geldt dat bovenstaand verslag zelf geschreven is. Je mag geen informatie kopiëren en plakken van internet, je mag de informatie wel gebruiken om je verslag te maken.</a:t>
            </a:r>
          </a:p>
          <a:p>
            <a:endParaRPr lang="nl-NL" dirty="0"/>
          </a:p>
          <a:p>
            <a:r>
              <a:rPr lang="nl-NL" dirty="0"/>
              <a:t>Inleveren aan het einde van </a:t>
            </a:r>
            <a:r>
              <a:rPr lang="nl-NL"/>
              <a:t>deze les.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371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178</Words>
  <Application>Microsoft Office PowerPoint</Application>
  <PresentationFormat>Breedbeeld</PresentationFormat>
  <Paragraphs>29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Calibri</vt:lpstr>
      <vt:lpstr>Tw Cen MT</vt:lpstr>
      <vt:lpstr>Tw Cen MT Condensed</vt:lpstr>
      <vt:lpstr>Wingdings</vt:lpstr>
      <vt:lpstr>Wingdings 3</vt:lpstr>
      <vt:lpstr>Integraal</vt:lpstr>
      <vt:lpstr>Stromingen in de Psychologie</vt:lpstr>
      <vt:lpstr>Programma</vt:lpstr>
      <vt:lpstr>Terugkijken… </vt:lpstr>
      <vt:lpstr>Evalueren</vt:lpstr>
      <vt:lpstr>Werken aan de eindopdracht - individueel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Stromingen in de Psychologie</dc:title>
  <dc:creator>Marije Solle</dc:creator>
  <cp:lastModifiedBy>Marije Solle</cp:lastModifiedBy>
  <cp:revision>4</cp:revision>
  <dcterms:created xsi:type="dcterms:W3CDTF">2019-11-13T16:18:35Z</dcterms:created>
  <dcterms:modified xsi:type="dcterms:W3CDTF">2019-11-13T16:32:35Z</dcterms:modified>
</cp:coreProperties>
</file>